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3"/>
  </p:notesMasterIdLst>
  <p:sldIdLst>
    <p:sldId id="257" r:id="rId2"/>
    <p:sldId id="269" r:id="rId3"/>
    <p:sldId id="312" r:id="rId4"/>
    <p:sldId id="259" r:id="rId5"/>
    <p:sldId id="266" r:id="rId6"/>
    <p:sldId id="273" r:id="rId7"/>
    <p:sldId id="275" r:id="rId8"/>
    <p:sldId id="313" r:id="rId9"/>
    <p:sldId id="286" r:id="rId10"/>
    <p:sldId id="295" r:id="rId11"/>
    <p:sldId id="296" r:id="rId12"/>
    <p:sldId id="297" r:id="rId13"/>
    <p:sldId id="277" r:id="rId14"/>
    <p:sldId id="301" r:id="rId15"/>
    <p:sldId id="302" r:id="rId16"/>
    <p:sldId id="310" r:id="rId17"/>
    <p:sldId id="304" r:id="rId18"/>
    <p:sldId id="305" r:id="rId19"/>
    <p:sldId id="306" r:id="rId20"/>
    <p:sldId id="308" r:id="rId21"/>
    <p:sldId id="307" r:id="rId22"/>
    <p:sldId id="311" r:id="rId23"/>
    <p:sldId id="315" r:id="rId24"/>
    <p:sldId id="314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271" r:id="rId41"/>
    <p:sldId id="299" r:id="rId42"/>
  </p:sldIdLst>
  <p:sldSz cx="12192000" cy="6858000"/>
  <p:notesSz cx="6858000" cy="9144000"/>
  <p:embeddedFontLst>
    <p:embeddedFont>
      <p:font typeface="Gowun Batang" pitchFamily="2" charset="-127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0" autoAdjust="0"/>
    <p:restoredTop sz="96353" autoAdjust="0"/>
  </p:normalViewPr>
  <p:slideViewPr>
    <p:cSldViewPr snapToGrid="0">
      <p:cViewPr varScale="1">
        <p:scale>
          <a:sx n="75" d="100"/>
          <a:sy n="75" d="100"/>
        </p:scale>
        <p:origin x="9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6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기능은 전국지도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통하여 각 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시군구를</a:t>
            </a:r>
            <a:r>
              <a:rPr lang="ko-KR" altLang="en-US" dirty="0"/>
              <a:t> 선택하면</a:t>
            </a:r>
            <a:endParaRPr lang="en-US" altLang="ko-KR" dirty="0"/>
          </a:p>
          <a:p>
            <a:r>
              <a:rPr lang="ko-KR" altLang="en-US" dirty="0"/>
              <a:t>해당 지역의 </a:t>
            </a:r>
            <a:r>
              <a:rPr lang="en-US" altLang="ko-KR" dirty="0"/>
              <a:t>API</a:t>
            </a:r>
            <a:r>
              <a:rPr lang="ko-KR" altLang="en-US" dirty="0"/>
              <a:t>지도가 열리며 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기능을 눌러 각 정보들을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특별시</a:t>
            </a:r>
            <a:r>
              <a:rPr lang="en-US" altLang="ko-KR" dirty="0"/>
              <a:t>,</a:t>
            </a:r>
            <a:r>
              <a:rPr lang="ko-KR" altLang="en-US" dirty="0"/>
              <a:t>광역시 같은 경우는 바로 </a:t>
            </a:r>
            <a:r>
              <a:rPr lang="en-US" altLang="ko-KR" dirty="0"/>
              <a:t>API</a:t>
            </a:r>
            <a:r>
              <a:rPr lang="ko-KR" altLang="en-US" dirty="0"/>
              <a:t>지도가 열리도록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기존 기능에서 더 능동적으로 각 기능에서 정보작성과 </a:t>
            </a:r>
            <a:r>
              <a:rPr lang="ko-KR" altLang="en-US" dirty="0" err="1"/>
              <a:t>코스만들기</a:t>
            </a:r>
            <a:r>
              <a:rPr lang="ko-KR" altLang="en-US" dirty="0"/>
              <a:t> 기능을 </a:t>
            </a:r>
            <a:r>
              <a:rPr lang="ko-KR" altLang="en-US" dirty="0" err="1"/>
              <a:t>이용할수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2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서비스프레임워크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87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76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28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84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3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99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14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64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89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56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91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15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726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65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63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09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1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0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90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8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44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32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17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278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96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362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7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2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81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기능은 지도와 마이페이지를 통한 나의 글 관리를 하는 부분이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기능들은 지도를 통해 이루어지며</a:t>
            </a:r>
            <a:endParaRPr lang="en-US" altLang="ko-KR" dirty="0"/>
          </a:p>
          <a:p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기능별로 </a:t>
            </a:r>
            <a:r>
              <a:rPr lang="ko-KR" altLang="en-US" dirty="0" err="1"/>
              <a:t>볼수</a:t>
            </a:r>
            <a:r>
              <a:rPr lang="ko-KR" altLang="en-US" dirty="0"/>
              <a:t> 있으며</a:t>
            </a:r>
            <a:endParaRPr lang="en-US" altLang="ko-KR" dirty="0"/>
          </a:p>
          <a:p>
            <a:r>
              <a:rPr lang="ko-KR" altLang="en-US" dirty="0"/>
              <a:t>각 기능의 정보들을 </a:t>
            </a:r>
            <a:r>
              <a:rPr lang="ko-KR" altLang="en-US" dirty="0" err="1"/>
              <a:t>볼수잇으며</a:t>
            </a:r>
            <a:r>
              <a:rPr lang="en-US" altLang="ko-KR" dirty="0"/>
              <a:t>, </a:t>
            </a:r>
            <a:r>
              <a:rPr lang="ko-KR" altLang="en-US" dirty="0"/>
              <a:t>정보들을 </a:t>
            </a:r>
            <a:r>
              <a:rPr lang="ko-KR" altLang="en-US" dirty="0" err="1"/>
              <a:t>작성할수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여행코스 생성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9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E9D218-A362-AF75-0E96-F77E651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5" y="1274763"/>
            <a:ext cx="8426979" cy="5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비회원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344D67-6543-77FD-E87E-0552D2ED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9" y="1612828"/>
            <a:ext cx="8451322" cy="4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FB17F-0C7A-D84B-F425-FED4BB96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31461"/>
            <a:ext cx="8138616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8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메뉴바를 통해 로그인 페이지로 이동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하단 화살표를 통해 지도 페이지로 이동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0D176A6E-C9E9-9685-5340-7F84102D5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" y="1767759"/>
            <a:ext cx="5715865" cy="2892257"/>
          </a:xfrm>
          <a:prstGeom prst="rect">
            <a:avLst/>
          </a:prstGeom>
        </p:spPr>
      </p:pic>
      <p:pic>
        <p:nvPicPr>
          <p:cNvPr id="10" name="그림 9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D76C2733-19F3-5E8B-E657-7E7BDBFC6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46" y="1764813"/>
            <a:ext cx="5715864" cy="289520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26ED1D0-0DC4-2C7A-BF24-B1B8879C71F3}"/>
              </a:ext>
            </a:extLst>
          </p:cNvPr>
          <p:cNvSpPr/>
          <p:nvPr/>
        </p:nvSpPr>
        <p:spPr>
          <a:xfrm>
            <a:off x="5812267" y="1764813"/>
            <a:ext cx="283733" cy="28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758A3FD-7017-E9AF-2926-F5F589B12235}"/>
              </a:ext>
            </a:extLst>
          </p:cNvPr>
          <p:cNvSpPr/>
          <p:nvPr/>
        </p:nvSpPr>
        <p:spPr>
          <a:xfrm>
            <a:off x="3056818" y="4272746"/>
            <a:ext cx="283733" cy="28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75B712-6E7D-8A2A-7D5B-6DBD0A236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1140590"/>
            <a:ext cx="7482840" cy="37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가입한 정보로 로그인이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회원가입과 비밀번호 찾기가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pic>
        <p:nvPicPr>
          <p:cNvPr id="8" name="그림 7" descr="하늘, 물, 텍스트, 스크린샷이(가) 표시된 사진&#10;&#10;자동 생성된 설명">
            <a:extLst>
              <a:ext uri="{FF2B5EF4-FFF2-40B4-BE49-F238E27FC236}">
                <a16:creationId xmlns:a16="http://schemas.microsoft.com/office/drawing/2014/main" id="{8A6330F3-B142-4B7F-802E-E9C7AF081F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1" y="1764813"/>
            <a:ext cx="5739509" cy="2895230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1D2F0BEF-E24C-1243-8C86-6E937CD2B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62" y="1764813"/>
            <a:ext cx="5739507" cy="28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725431" y="5353953"/>
            <a:ext cx="6814388" cy="49981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개인정보를 받거나 수정하기 전 유효성 검사를 실시한다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29297" y="5436392"/>
            <a:ext cx="2313419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아이디 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|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비밀번호 찾기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F64DA-20D1-05B6-27EF-08A8FC970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55" y="1792916"/>
            <a:ext cx="5608252" cy="27982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E2035A8-916C-4624-4B9A-0C7378366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1790135"/>
            <a:ext cx="5664389" cy="2814493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381D63F-0239-C74B-A52D-79C2E4F13ABE}"/>
              </a:ext>
            </a:extLst>
          </p:cNvPr>
          <p:cNvSpPr/>
          <p:nvPr/>
        </p:nvSpPr>
        <p:spPr>
          <a:xfrm>
            <a:off x="3321969" y="3192058"/>
            <a:ext cx="226219" cy="226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CBD09C-6E1B-CDCB-229C-2C5D35B97A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68" y="1458357"/>
            <a:ext cx="6892466" cy="34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입력한 정보를 통해 회원가입이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중복된 정보를 입력 시 회원가입이 불가능하다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pic>
        <p:nvPicPr>
          <p:cNvPr id="8" name="그림 7" descr="텍스트, 하늘, 물, 구름이(가) 표시된 사진&#10;&#10;자동 생성된 설명">
            <a:extLst>
              <a:ext uri="{FF2B5EF4-FFF2-40B4-BE49-F238E27FC236}">
                <a16:creationId xmlns:a16="http://schemas.microsoft.com/office/drawing/2014/main" id="{17731EA8-5AFE-C1B0-277A-B2A63EF04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8" y="1782320"/>
            <a:ext cx="5724675" cy="2893726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96C34A03-FE45-A1CD-1029-3C3CF2EF9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80842"/>
            <a:ext cx="5724676" cy="28952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E42ED7-42AB-CD98-A76C-7A469C70AF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90" y="1249955"/>
            <a:ext cx="7598711" cy="37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40812" y="5372816"/>
            <a:ext cx="6814388" cy="496483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로그인 후 개인정보 변경과 작성한 글 관리가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5" name="그림 4" descr="텍스트, 하늘, 자전거, 스크린샷이(가) 표시된 사진&#10;&#10;자동 생성된 설명">
            <a:extLst>
              <a:ext uri="{FF2B5EF4-FFF2-40B4-BE49-F238E27FC236}">
                <a16:creationId xmlns:a16="http://schemas.microsoft.com/office/drawing/2014/main" id="{E5BC0821-85E8-565A-F171-B7D53C2423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9" y="1782690"/>
            <a:ext cx="5670458" cy="2869281"/>
          </a:xfrm>
          <a:prstGeom prst="rect">
            <a:avLst/>
          </a:prstGeom>
        </p:spPr>
      </p:pic>
      <p:pic>
        <p:nvPicPr>
          <p:cNvPr id="15" name="그림 14" descr="텍스트, 하늘, 자전거, 야외이(가) 표시된 사진&#10;&#10;자동 생성된 설명">
            <a:extLst>
              <a:ext uri="{FF2B5EF4-FFF2-40B4-BE49-F238E27FC236}">
                <a16:creationId xmlns:a16="http://schemas.microsoft.com/office/drawing/2014/main" id="{4952A364-1CFB-0E9A-2760-F3B44297E8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804917"/>
            <a:ext cx="5670457" cy="2847054"/>
          </a:xfrm>
          <a:prstGeom prst="rect">
            <a:avLst/>
          </a:prstGeom>
        </p:spPr>
      </p:pic>
      <p:pic>
        <p:nvPicPr>
          <p:cNvPr id="18" name="그림 17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6E8E2532-AACB-8A33-3AFD-9C40465829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40" y="1807350"/>
            <a:ext cx="6814388" cy="34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D92E7C-C40E-8869-4D54-D5D10335E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23599"/>
            <a:ext cx="5769325" cy="288917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091791" y="4912146"/>
            <a:ext cx="6814388" cy="1423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원하는 위치를 클릭하면 해당 지역 지도로 이동한다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축제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관광지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식당으로 세부 확인이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특정장소마다 마커가 표시된다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지도화면</a:t>
            </a:r>
          </a:p>
        </p:txBody>
      </p:sp>
      <p:pic>
        <p:nvPicPr>
          <p:cNvPr id="5" name="그림 4" descr="하늘, 물, 구름, 야외이(가) 표시된 사진&#10;&#10;자동 생성된 설명">
            <a:extLst>
              <a:ext uri="{FF2B5EF4-FFF2-40B4-BE49-F238E27FC236}">
                <a16:creationId xmlns:a16="http://schemas.microsoft.com/office/drawing/2014/main" id="{A6E82DB8-8F28-AFE1-3B57-D4D2885A1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7" y="1737990"/>
            <a:ext cx="5724676" cy="2896680"/>
          </a:xfrm>
          <a:prstGeom prst="rect">
            <a:avLst/>
          </a:prstGeom>
        </p:spPr>
      </p:pic>
      <p:pic>
        <p:nvPicPr>
          <p:cNvPr id="15" name="그림 14" descr="텍스트, 하늘, 지도이(가) 표시된 사진&#10;&#10;자동 생성된 설명">
            <a:extLst>
              <a:ext uri="{FF2B5EF4-FFF2-40B4-BE49-F238E27FC236}">
                <a16:creationId xmlns:a16="http://schemas.microsoft.com/office/drawing/2014/main" id="{05C7BE10-A53E-837A-CCD4-402141885C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3" y="1741743"/>
            <a:ext cx="5791952" cy="29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모아 볼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마커를 클릭해 게시글 확인이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2316D2-D99A-3C9E-F496-EFBC0BDED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3" y="1715021"/>
            <a:ext cx="5754508" cy="28964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EE3FC5-3DEC-0831-F644-CE9C50E1D2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71" y="1715021"/>
            <a:ext cx="5731383" cy="28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94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지도의 마커를 클릭 시 게시글을 볼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해당 마커를 누른 뒤 글쓰기가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 세부화면</a:t>
            </a:r>
          </a:p>
        </p:txBody>
      </p:sp>
      <p:pic>
        <p:nvPicPr>
          <p:cNvPr id="8" name="그림 7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D2593CDA-B286-6A5C-7AAA-B6BE46052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4" y="1746226"/>
            <a:ext cx="5712611" cy="2880208"/>
          </a:xfrm>
          <a:prstGeom prst="rect">
            <a:avLst/>
          </a:prstGeom>
        </p:spPr>
      </p:pic>
      <p:pic>
        <p:nvPicPr>
          <p:cNvPr id="16" name="그림 15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0DC04BB6-8850-CA1B-9F8A-D5D883BFA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41744"/>
            <a:ext cx="5712612" cy="2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이미지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제목 내용을 입력할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작성 뒤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UPLOAD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를 누르면 해당 마커에 글이 작성된다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pic>
        <p:nvPicPr>
          <p:cNvPr id="5" name="그림 4" descr="텍스트, 지도, 하늘, 스크린샷이(가) 표시된 사진&#10;&#10;자동 생성된 설명">
            <a:extLst>
              <a:ext uri="{FF2B5EF4-FFF2-40B4-BE49-F238E27FC236}">
                <a16:creationId xmlns:a16="http://schemas.microsoft.com/office/drawing/2014/main" id="{2E8E085B-1FA6-6E20-F9D7-31756909B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4" y="1718063"/>
            <a:ext cx="5718650" cy="2886131"/>
          </a:xfrm>
          <a:prstGeom prst="rect">
            <a:avLst/>
          </a:prstGeom>
        </p:spPr>
      </p:pic>
      <p:pic>
        <p:nvPicPr>
          <p:cNvPr id="15" name="그림 14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F26E1917-D69C-77D8-1369-AA8F1DCB2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5" y="1715022"/>
            <a:ext cx="5718650" cy="2889172"/>
          </a:xfrm>
          <a:prstGeom prst="rect">
            <a:avLst/>
          </a:prstGeom>
        </p:spPr>
      </p:pic>
      <p:pic>
        <p:nvPicPr>
          <p:cNvPr id="18" name="그림 17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7690DD32-4FE5-EEC1-E69F-015877A13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3" y="1100082"/>
            <a:ext cx="7830400" cy="39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E45C9F-473C-FFF6-77A7-3A8718D52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013730"/>
            <a:ext cx="11715750" cy="54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6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DAF7DD-37B3-8370-8702-6C02CF233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5" y="929226"/>
            <a:ext cx="10473055" cy="56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60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1D9569-FCF0-635E-3D75-D6345C6B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7" y="2044700"/>
            <a:ext cx="1169494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2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26E10-9F4E-674A-6DBE-B8A233281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2072019"/>
            <a:ext cx="11715751" cy="26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06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339181-E6ED-B8CB-682A-6D9E9F709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963434"/>
            <a:ext cx="11715751" cy="29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2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863C8-E055-1E52-914F-4F05A005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2163285"/>
            <a:ext cx="11715750" cy="24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8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E59B8-3473-38A6-214B-E58776A75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731264"/>
            <a:ext cx="11715751" cy="1969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FBF118-28FA-7EBA-E504-991FE24C2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3988073"/>
            <a:ext cx="11715750" cy="19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0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573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62891F-9CA6-C847-2567-24266C984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600200"/>
            <a:ext cx="11715750" cy="39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18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944141-6834-6D23-6B40-8AE2926D9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926929"/>
            <a:ext cx="11728829" cy="29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7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FBF694-4476-E671-FF80-CF251C57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4" y="2559050"/>
            <a:ext cx="1371600" cy="2019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D4650B-1D26-A726-500A-56A92C5C3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1148737"/>
            <a:ext cx="70961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79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8E7E7-2590-53B1-46C8-FDCB0483C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87" y="1053487"/>
            <a:ext cx="85820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23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1239B-26B3-A801-29D1-FE69F15C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29227"/>
            <a:ext cx="9525000" cy="56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81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AB2D0-943E-DD98-81B2-B6B1825D5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929226"/>
            <a:ext cx="7167563" cy="56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4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14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259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146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288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45CBAB7-377F-D352-68AF-F36856E51FA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1359277" y="3093732"/>
            <a:ext cx="4073551" cy="12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거리두기 해제 이후 </a:t>
            </a:r>
            <a:r>
              <a:rPr lang="ko-KR" altLang="en-US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관심이 높아짐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모서리가 둥근 직사각형 73">
            <a:extLst>
              <a:ext uri="{FF2B5EF4-FFF2-40B4-BE49-F238E27FC236}">
                <a16:creationId xmlns:a16="http://schemas.microsoft.com/office/drawing/2014/main" id="{A27D024D-8A8A-6A70-1C6B-4DA5D886E797}"/>
              </a:ext>
            </a:extLst>
          </p:cNvPr>
          <p:cNvSpPr/>
          <p:nvPr/>
        </p:nvSpPr>
        <p:spPr>
          <a:xfrm>
            <a:off x="6310459" y="3710933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7E49F237-C996-2D03-626F-38D43007B8C3}"/>
              </a:ext>
            </a:extLst>
          </p:cNvPr>
          <p:cNvSpPr/>
          <p:nvPr/>
        </p:nvSpPr>
        <p:spPr>
          <a:xfrm>
            <a:off x="5974095" y="1486151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910723C0-7AEE-0AA8-D1A1-CAF728AAFB24}"/>
              </a:ext>
            </a:extLst>
          </p:cNvPr>
          <p:cNvSpPr/>
          <p:nvPr/>
        </p:nvSpPr>
        <p:spPr>
          <a:xfrm>
            <a:off x="6082466" y="1548519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모서리가 둥근 직사각형 73">
            <a:extLst>
              <a:ext uri="{FF2B5EF4-FFF2-40B4-BE49-F238E27FC236}">
                <a16:creationId xmlns:a16="http://schemas.microsoft.com/office/drawing/2014/main" id="{20E4924D-8BF4-9AF1-FFF7-A83C4A68F058}"/>
              </a:ext>
            </a:extLst>
          </p:cNvPr>
          <p:cNvSpPr/>
          <p:nvPr/>
        </p:nvSpPr>
        <p:spPr>
          <a:xfrm>
            <a:off x="9087650" y="3720231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42C9E16D-F5AA-2859-C5BA-852DEE5E3315}"/>
              </a:ext>
            </a:extLst>
          </p:cNvPr>
          <p:cNvSpPr/>
          <p:nvPr/>
        </p:nvSpPr>
        <p:spPr>
          <a:xfrm>
            <a:off x="8866272" y="145413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34A1CBB0-492C-3833-B9D6-C2CF1538F6F0}"/>
              </a:ext>
            </a:extLst>
          </p:cNvPr>
          <p:cNvSpPr/>
          <p:nvPr/>
        </p:nvSpPr>
        <p:spPr>
          <a:xfrm>
            <a:off x="8960654" y="1548519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F9B55A-AAE5-0ECE-A660-084CBA97F0B3}"/>
              </a:ext>
            </a:extLst>
          </p:cNvPr>
          <p:cNvSpPr/>
          <p:nvPr/>
        </p:nvSpPr>
        <p:spPr>
          <a:xfrm>
            <a:off x="5924304" y="4473906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B34FE7-3AAC-F414-C21C-A1A98D1DE616}"/>
              </a:ext>
            </a:extLst>
          </p:cNvPr>
          <p:cNvSpPr/>
          <p:nvPr/>
        </p:nvSpPr>
        <p:spPr>
          <a:xfrm>
            <a:off x="8745151" y="445911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발가락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88995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화면구현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algn="ctr" latinLnBrk="0">
              <a:defRPr/>
            </a:pPr>
            <a:r>
              <a:rPr lang="en-US" altLang="ko-KR" sz="4400" b="1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4400" b="1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782" y="892353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74345" y="4873989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C4CC10-7793-C2E2-21BE-999821F91168}"/>
              </a:ext>
            </a:extLst>
          </p:cNvPr>
          <p:cNvSpPr/>
          <p:nvPr/>
        </p:nvSpPr>
        <p:spPr>
          <a:xfrm>
            <a:off x="4972594" y="2145880"/>
            <a:ext cx="6745061" cy="28095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20442B-3FEC-9A00-EFD7-E7B684F8CEEA}"/>
              </a:ext>
            </a:extLst>
          </p:cNvPr>
          <p:cNvSpPr/>
          <p:nvPr/>
        </p:nvSpPr>
        <p:spPr>
          <a:xfrm>
            <a:off x="5228836" y="2515862"/>
            <a:ext cx="930974" cy="974319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CED54B-F0FE-6DB5-1940-0E43FA8B2CBB}"/>
              </a:ext>
            </a:extLst>
          </p:cNvPr>
          <p:cNvSpPr/>
          <p:nvPr/>
        </p:nvSpPr>
        <p:spPr>
          <a:xfrm>
            <a:off x="5227512" y="38718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3A2EFB-43CE-3FAF-E7C5-92644ABC507E}"/>
              </a:ext>
            </a:extLst>
          </p:cNvPr>
          <p:cNvSpPr/>
          <p:nvPr/>
        </p:nvSpPr>
        <p:spPr>
          <a:xfrm>
            <a:off x="7384506" y="2505716"/>
            <a:ext cx="930974" cy="974319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AAFF7A-9F4B-3ED3-7C40-53F3627467C2}"/>
              </a:ext>
            </a:extLst>
          </p:cNvPr>
          <p:cNvSpPr/>
          <p:nvPr/>
        </p:nvSpPr>
        <p:spPr>
          <a:xfrm>
            <a:off x="7373529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AE703-50DA-2022-AD3F-F390CF7702FD}"/>
              </a:ext>
            </a:extLst>
          </p:cNvPr>
          <p:cNvSpPr/>
          <p:nvPr/>
        </p:nvSpPr>
        <p:spPr>
          <a:xfrm>
            <a:off x="8426845" y="2506872"/>
            <a:ext cx="930974" cy="974319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AD7632-F525-8E55-2502-4331E3E0AC13}"/>
              </a:ext>
            </a:extLst>
          </p:cNvPr>
          <p:cNvSpPr/>
          <p:nvPr/>
        </p:nvSpPr>
        <p:spPr>
          <a:xfrm>
            <a:off x="839865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FFBEF-DDCD-272C-2B99-A2EF040D7524}"/>
              </a:ext>
            </a:extLst>
          </p:cNvPr>
          <p:cNvSpPr/>
          <p:nvPr/>
        </p:nvSpPr>
        <p:spPr>
          <a:xfrm>
            <a:off x="9475424" y="2506872"/>
            <a:ext cx="930974" cy="974319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64E46A-26E5-5F63-01E7-6EC58F1B4C85}"/>
              </a:ext>
            </a:extLst>
          </p:cNvPr>
          <p:cNvSpPr/>
          <p:nvPr/>
        </p:nvSpPr>
        <p:spPr>
          <a:xfrm>
            <a:off x="9519546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79B28-857C-936F-4CAB-D8F6C78A0A94}"/>
              </a:ext>
            </a:extLst>
          </p:cNvPr>
          <p:cNvSpPr/>
          <p:nvPr/>
        </p:nvSpPr>
        <p:spPr>
          <a:xfrm>
            <a:off x="10557876" y="2506872"/>
            <a:ext cx="930974" cy="974319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E49DA1-C172-D347-B799-5AC487FE3597}"/>
              </a:ext>
            </a:extLst>
          </p:cNvPr>
          <p:cNvSpPr/>
          <p:nvPr/>
        </p:nvSpPr>
        <p:spPr>
          <a:xfrm>
            <a:off x="1053576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76086-F4AB-E0CD-6FE1-3D168B3E8A26}"/>
              </a:ext>
            </a:extLst>
          </p:cNvPr>
          <p:cNvSpPr txBox="1"/>
          <p:nvPr/>
        </p:nvSpPr>
        <p:spPr>
          <a:xfrm>
            <a:off x="5302263" y="4005344"/>
            <a:ext cx="1376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#007996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D00A0-AD9E-11C7-E105-7EAFBCECFBD0}"/>
              </a:ext>
            </a:extLst>
          </p:cNvPr>
          <p:cNvSpPr/>
          <p:nvPr/>
        </p:nvSpPr>
        <p:spPr>
          <a:xfrm>
            <a:off x="6311288" y="2505168"/>
            <a:ext cx="930974" cy="974319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C849B7-C753-D902-A01F-90409A34B215}"/>
              </a:ext>
            </a:extLst>
          </p:cNvPr>
          <p:cNvSpPr/>
          <p:nvPr/>
        </p:nvSpPr>
        <p:spPr>
          <a:xfrm>
            <a:off x="6318723" y="38662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39445A-91E7-3AFF-7788-CF7AF29C27E9}"/>
              </a:ext>
            </a:extLst>
          </p:cNvPr>
          <p:cNvSpPr txBox="1"/>
          <p:nvPr/>
        </p:nvSpPr>
        <p:spPr>
          <a:xfrm>
            <a:off x="6405389" y="3999743"/>
            <a:ext cx="1674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#01B6E1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9E86A8-8BD3-5F30-2575-579F092D906E}"/>
              </a:ext>
            </a:extLst>
          </p:cNvPr>
          <p:cNvSpPr txBox="1"/>
          <p:nvPr/>
        </p:nvSpPr>
        <p:spPr>
          <a:xfrm>
            <a:off x="7495741" y="3999743"/>
            <a:ext cx="189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#26BBAA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8A5F6-108E-15F7-D2BF-EF81D1BE897F}"/>
              </a:ext>
            </a:extLst>
          </p:cNvPr>
          <p:cNvSpPr txBox="1"/>
          <p:nvPr/>
        </p:nvSpPr>
        <p:spPr>
          <a:xfrm>
            <a:off x="8490408" y="4004633"/>
            <a:ext cx="1498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#FAF4C0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8FA26-5D70-CDA1-85A3-36A6149C1E05}"/>
              </a:ext>
            </a:extLst>
          </p:cNvPr>
          <p:cNvSpPr txBox="1"/>
          <p:nvPr/>
        </p:nvSpPr>
        <p:spPr>
          <a:xfrm>
            <a:off x="9624775" y="3999743"/>
            <a:ext cx="1137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#F08684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3F0566-91A3-2949-C886-74809476967E}"/>
              </a:ext>
            </a:extLst>
          </p:cNvPr>
          <p:cNvSpPr txBox="1"/>
          <p:nvPr/>
        </p:nvSpPr>
        <p:spPr>
          <a:xfrm>
            <a:off x="10672056" y="4004633"/>
            <a:ext cx="1324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#E70B35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806C8-F452-AB51-9E65-8A7389320A21}"/>
              </a:ext>
            </a:extLst>
          </p:cNvPr>
          <p:cNvSpPr txBox="1"/>
          <p:nvPr/>
        </p:nvSpPr>
        <p:spPr>
          <a:xfrm>
            <a:off x="6532794" y="5372469"/>
            <a:ext cx="4460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여행지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1397</Words>
  <Application>Microsoft Office PowerPoint</Application>
  <PresentationFormat>와이드스크린</PresentationFormat>
  <Paragraphs>291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Arial</vt:lpstr>
      <vt:lpstr>-apple-system</vt:lpstr>
      <vt:lpstr>맑은 고딕</vt:lpstr>
      <vt:lpstr>Gowun Batang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KMS505021</cp:lastModifiedBy>
  <cp:revision>98</cp:revision>
  <dcterms:created xsi:type="dcterms:W3CDTF">2023-02-19T04:40:02Z</dcterms:created>
  <dcterms:modified xsi:type="dcterms:W3CDTF">2023-08-01T01:48:41Z</dcterms:modified>
</cp:coreProperties>
</file>